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5.jpg" ContentType="image/png"/>
  <Override PartName="/ppt/media/image17.jpg" ContentType="image/png"/>
  <Override PartName="/ppt/media/image20.jpg" ContentType="image/png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83" r:id="rId5"/>
    <p:sldId id="280" r:id="rId6"/>
    <p:sldId id="261" r:id="rId7"/>
    <p:sldId id="257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EA639E9-E527-4F33-8CF9-BD6653CAADE1}" v="196" dt="2021-09-14T16:16:32.4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ΝΕΚΤΑΡΙΟΣ ΣΠΗΛΙΟΠΟΥΛΟΣ" userId="270da5a1a95dd922" providerId="LiveId" clId="{EEA639E9-E527-4F33-8CF9-BD6653CAADE1}"/>
    <pc:docChg chg="undo custSel addSld delSld modSld">
      <pc:chgData name="ΝΕΚΤΑΡΙΟΣ ΣΠΗΛΙΟΠΟΥΛΟΣ" userId="270da5a1a95dd922" providerId="LiveId" clId="{EEA639E9-E527-4F33-8CF9-BD6653CAADE1}" dt="2021-09-14T16:17:18.282" v="235" actId="729"/>
      <pc:docMkLst>
        <pc:docMk/>
      </pc:docMkLst>
      <pc:sldChg chg="modTransition">
        <pc:chgData name="ΝΕΚΤΑΡΙΟΣ ΣΠΗΛΙΟΠΟΥΛΟΣ" userId="270da5a1a95dd922" providerId="LiveId" clId="{EEA639E9-E527-4F33-8CF9-BD6653CAADE1}" dt="2021-09-10T09:20:44.418" v="141"/>
        <pc:sldMkLst>
          <pc:docMk/>
          <pc:sldMk cId="818320721" sldId="256"/>
        </pc:sldMkLst>
      </pc:sldChg>
      <pc:sldChg chg="modTransition">
        <pc:chgData name="ΝΕΚΤΑΡΙΟΣ ΣΠΗΛΙΟΠΟΥΛΟΣ" userId="270da5a1a95dd922" providerId="LiveId" clId="{EEA639E9-E527-4F33-8CF9-BD6653CAADE1}" dt="2021-09-14T16:14:54.124" v="213"/>
        <pc:sldMkLst>
          <pc:docMk/>
          <pc:sldMk cId="91558835" sldId="257"/>
        </pc:sldMkLst>
      </pc:sldChg>
      <pc:sldChg chg="modTransition">
        <pc:chgData name="ΝΕΚΤΑΡΙΟΣ ΣΠΗΛΙΟΠΟΥΛΟΣ" userId="270da5a1a95dd922" providerId="LiveId" clId="{EEA639E9-E527-4F33-8CF9-BD6653CAADE1}" dt="2021-09-14T16:15:11.745" v="214"/>
        <pc:sldMkLst>
          <pc:docMk/>
          <pc:sldMk cId="2610736275" sldId="258"/>
        </pc:sldMkLst>
      </pc:sldChg>
      <pc:sldChg chg="modTransition">
        <pc:chgData name="ΝΕΚΤΑΡΙΟΣ ΣΠΗΛΙΟΠΟΥΛΟΣ" userId="270da5a1a95dd922" providerId="LiveId" clId="{EEA639E9-E527-4F33-8CF9-BD6653CAADE1}" dt="2021-09-14T16:15:18.638" v="215"/>
        <pc:sldMkLst>
          <pc:docMk/>
          <pc:sldMk cId="3095504594" sldId="259"/>
        </pc:sldMkLst>
      </pc:sldChg>
      <pc:sldChg chg="del modTransition">
        <pc:chgData name="ΝΕΚΤΑΡΙΟΣ ΣΠΗΛΙΟΠΟΥΛΟΣ" userId="270da5a1a95dd922" providerId="LiveId" clId="{EEA639E9-E527-4F33-8CF9-BD6653CAADE1}" dt="2021-09-10T09:18:25.904" v="134" actId="2696"/>
        <pc:sldMkLst>
          <pc:docMk/>
          <pc:sldMk cId="1480696442" sldId="260"/>
        </pc:sldMkLst>
      </pc:sldChg>
      <pc:sldChg chg="modTransition">
        <pc:chgData name="ΝΕΚΤΑΡΙΟΣ ΣΠΗΛΙΟΠΟΥΛΟΣ" userId="270da5a1a95dd922" providerId="LiveId" clId="{EEA639E9-E527-4F33-8CF9-BD6653CAADE1}" dt="2021-09-14T16:15:26.161" v="217"/>
        <pc:sldMkLst>
          <pc:docMk/>
          <pc:sldMk cId="4210222212" sldId="261"/>
        </pc:sldMkLst>
      </pc:sldChg>
      <pc:sldChg chg="modTransition">
        <pc:chgData name="ΝΕΚΤΑΡΙΟΣ ΣΠΗΛΙΟΠΟΥΛΟΣ" userId="270da5a1a95dd922" providerId="LiveId" clId="{EEA639E9-E527-4F33-8CF9-BD6653CAADE1}" dt="2021-09-14T16:15:30.479" v="218"/>
        <pc:sldMkLst>
          <pc:docMk/>
          <pc:sldMk cId="3780906047" sldId="262"/>
        </pc:sldMkLst>
      </pc:sldChg>
      <pc:sldChg chg="modTransition">
        <pc:chgData name="ΝΕΚΤΑΡΙΟΣ ΣΠΗΛΙΟΠΟΥΛΟΣ" userId="270da5a1a95dd922" providerId="LiveId" clId="{EEA639E9-E527-4F33-8CF9-BD6653CAADE1}" dt="2021-09-14T16:15:35.579" v="219"/>
        <pc:sldMkLst>
          <pc:docMk/>
          <pc:sldMk cId="804904273" sldId="263"/>
        </pc:sldMkLst>
      </pc:sldChg>
      <pc:sldChg chg="modTransition">
        <pc:chgData name="ΝΕΚΤΑΡΙΟΣ ΣΠΗΛΙΟΠΟΥΛΟΣ" userId="270da5a1a95dd922" providerId="LiveId" clId="{EEA639E9-E527-4F33-8CF9-BD6653CAADE1}" dt="2021-09-14T16:15:39.022" v="220"/>
        <pc:sldMkLst>
          <pc:docMk/>
          <pc:sldMk cId="1441268246" sldId="264"/>
        </pc:sldMkLst>
      </pc:sldChg>
      <pc:sldChg chg="modTransition">
        <pc:chgData name="ΝΕΚΤΑΡΙΟΣ ΣΠΗΛΙΟΠΟΥΛΟΣ" userId="270da5a1a95dd922" providerId="LiveId" clId="{EEA639E9-E527-4F33-8CF9-BD6653CAADE1}" dt="2021-09-14T16:15:42.081" v="221"/>
        <pc:sldMkLst>
          <pc:docMk/>
          <pc:sldMk cId="1044995527" sldId="265"/>
        </pc:sldMkLst>
      </pc:sldChg>
      <pc:sldChg chg="modTransition">
        <pc:chgData name="ΝΕΚΤΑΡΙΟΣ ΣΠΗΛΙΟΠΟΥΛΟΣ" userId="270da5a1a95dd922" providerId="LiveId" clId="{EEA639E9-E527-4F33-8CF9-BD6653CAADE1}" dt="2021-09-14T16:15:47.529" v="222"/>
        <pc:sldMkLst>
          <pc:docMk/>
          <pc:sldMk cId="1834992822" sldId="266"/>
        </pc:sldMkLst>
      </pc:sldChg>
      <pc:sldChg chg="modTransition">
        <pc:chgData name="ΝΕΚΤΑΡΙΟΣ ΣΠΗΛΙΟΠΟΥΛΟΣ" userId="270da5a1a95dd922" providerId="LiveId" clId="{EEA639E9-E527-4F33-8CF9-BD6653CAADE1}" dt="2021-09-14T16:15:50.868" v="223"/>
        <pc:sldMkLst>
          <pc:docMk/>
          <pc:sldMk cId="3119821034" sldId="267"/>
        </pc:sldMkLst>
      </pc:sldChg>
      <pc:sldChg chg="modTransition">
        <pc:chgData name="ΝΕΚΤΑΡΙΟΣ ΣΠΗΛΙΟΠΟΥΛΟΣ" userId="270da5a1a95dd922" providerId="LiveId" clId="{EEA639E9-E527-4F33-8CF9-BD6653CAADE1}" dt="2021-09-14T16:15:54.438" v="224"/>
        <pc:sldMkLst>
          <pc:docMk/>
          <pc:sldMk cId="2457098372" sldId="268"/>
        </pc:sldMkLst>
      </pc:sldChg>
      <pc:sldChg chg="modTransition">
        <pc:chgData name="ΝΕΚΤΑΡΙΟΣ ΣΠΗΛΙΟΠΟΥΛΟΣ" userId="270da5a1a95dd922" providerId="LiveId" clId="{EEA639E9-E527-4F33-8CF9-BD6653CAADE1}" dt="2021-09-14T16:15:59.085" v="225"/>
        <pc:sldMkLst>
          <pc:docMk/>
          <pc:sldMk cId="648204641" sldId="269"/>
        </pc:sldMkLst>
      </pc:sldChg>
      <pc:sldChg chg="modTransition">
        <pc:chgData name="ΝΕΚΤΑΡΙΟΣ ΣΠΗΛΙΟΠΟΥΛΟΣ" userId="270da5a1a95dd922" providerId="LiveId" clId="{EEA639E9-E527-4F33-8CF9-BD6653CAADE1}" dt="2021-09-14T16:16:02.370" v="226"/>
        <pc:sldMkLst>
          <pc:docMk/>
          <pc:sldMk cId="2607720094" sldId="270"/>
        </pc:sldMkLst>
      </pc:sldChg>
      <pc:sldChg chg="modTransition">
        <pc:chgData name="ΝΕΚΤΑΡΙΟΣ ΣΠΗΛΙΟΠΟΥΛΟΣ" userId="270da5a1a95dd922" providerId="LiveId" clId="{EEA639E9-E527-4F33-8CF9-BD6653CAADE1}" dt="2021-09-14T16:16:05.188" v="227"/>
        <pc:sldMkLst>
          <pc:docMk/>
          <pc:sldMk cId="3253240964" sldId="271"/>
        </pc:sldMkLst>
      </pc:sldChg>
      <pc:sldChg chg="modTransition">
        <pc:chgData name="ΝΕΚΤΑΡΙΟΣ ΣΠΗΛΙΟΠΟΥΛΟΣ" userId="270da5a1a95dd922" providerId="LiveId" clId="{EEA639E9-E527-4F33-8CF9-BD6653CAADE1}" dt="2021-09-14T16:16:08.556" v="228"/>
        <pc:sldMkLst>
          <pc:docMk/>
          <pc:sldMk cId="2971024931" sldId="272"/>
        </pc:sldMkLst>
      </pc:sldChg>
      <pc:sldChg chg="del modTransition">
        <pc:chgData name="ΝΕΚΤΑΡΙΟΣ ΣΠΗΛΙΟΠΟΥΛΟΣ" userId="270da5a1a95dd922" providerId="LiveId" clId="{EEA639E9-E527-4F33-8CF9-BD6653CAADE1}" dt="2021-09-10T09:09:33.560" v="129" actId="2696"/>
        <pc:sldMkLst>
          <pc:docMk/>
          <pc:sldMk cId="2455464563" sldId="273"/>
        </pc:sldMkLst>
      </pc:sldChg>
      <pc:sldChg chg="addSp delSp modSp mod modTransition setBg setClrOvrMap">
        <pc:chgData name="ΝΕΚΤΑΡΙΟΣ ΣΠΗΛΙΟΠΟΥΛΟΣ" userId="270da5a1a95dd922" providerId="LiveId" clId="{EEA639E9-E527-4F33-8CF9-BD6653CAADE1}" dt="2021-09-14T16:16:19.652" v="230"/>
        <pc:sldMkLst>
          <pc:docMk/>
          <pc:sldMk cId="4178801002" sldId="274"/>
        </pc:sldMkLst>
        <pc:spChg chg="add del">
          <ac:chgData name="ΝΕΚΤΑΡΙΟΣ ΣΠΗΛΙΟΠΟΥΛΟΣ" userId="270da5a1a95dd922" providerId="LiveId" clId="{EEA639E9-E527-4F33-8CF9-BD6653CAADE1}" dt="2021-09-10T09:35:53.171" v="208" actId="26606"/>
          <ac:spMkLst>
            <pc:docMk/>
            <pc:sldMk cId="4178801002" sldId="274"/>
            <ac:spMk id="8" creationId="{A2509F26-B5DC-4BA7-B476-4CB044237A2E}"/>
          </ac:spMkLst>
        </pc:spChg>
        <pc:spChg chg="add del">
          <ac:chgData name="ΝΕΚΤΑΡΙΟΣ ΣΠΗΛΙΟΠΟΥΛΟΣ" userId="270da5a1a95dd922" providerId="LiveId" clId="{EEA639E9-E527-4F33-8CF9-BD6653CAADE1}" dt="2021-09-10T09:35:53.171" v="208" actId="26606"/>
          <ac:spMkLst>
            <pc:docMk/>
            <pc:sldMk cId="4178801002" sldId="274"/>
            <ac:spMk id="10" creationId="{DB103EB1-B135-4526-B883-33228FC27FF1}"/>
          </ac:spMkLst>
        </pc:spChg>
        <pc:spChg chg="add del">
          <ac:chgData name="ΝΕΚΤΑΡΙΟΣ ΣΠΗΛΙΟΠΟΥΛΟΣ" userId="270da5a1a95dd922" providerId="LiveId" clId="{EEA639E9-E527-4F33-8CF9-BD6653CAADE1}" dt="2021-09-10T09:35:02.032" v="189" actId="26606"/>
          <ac:spMkLst>
            <pc:docMk/>
            <pc:sldMk cId="4178801002" sldId="274"/>
            <ac:spMk id="15" creationId="{38CB19FB-7C96-4FEC-9331-E826E4E36CE4}"/>
          </ac:spMkLst>
        </pc:spChg>
        <pc:spChg chg="add del">
          <ac:chgData name="ΝΕΚΤΑΡΙΟΣ ΣΠΗΛΙΟΠΟΥΛΟΣ" userId="270da5a1a95dd922" providerId="LiveId" clId="{EEA639E9-E527-4F33-8CF9-BD6653CAADE1}" dt="2021-09-10T09:35:17.327" v="193" actId="26606"/>
          <ac:spMkLst>
            <pc:docMk/>
            <pc:sldMk cId="4178801002" sldId="274"/>
            <ac:spMk id="19" creationId="{90A7EAB6-59D3-4325-8DE6-E0CA4009CE53}"/>
          </ac:spMkLst>
        </pc:spChg>
        <pc:spChg chg="add del">
          <ac:chgData name="ΝΕΚΤΑΡΙΟΣ ΣΠΗΛΙΟΠΟΥΛΟΣ" userId="270da5a1a95dd922" providerId="LiveId" clId="{EEA639E9-E527-4F33-8CF9-BD6653CAADE1}" dt="2021-09-10T09:35:17.327" v="193" actId="26606"/>
          <ac:spMkLst>
            <pc:docMk/>
            <pc:sldMk cId="4178801002" sldId="274"/>
            <ac:spMk id="21" creationId="{A8D57A06-A426-446D-B02C-A2DC6B62E45E}"/>
          </ac:spMkLst>
        </pc:spChg>
        <pc:spChg chg="add del">
          <ac:chgData name="ΝΕΚΤΑΡΙΟΣ ΣΠΗΛΙΟΠΟΥΛΟΣ" userId="270da5a1a95dd922" providerId="LiveId" clId="{EEA639E9-E527-4F33-8CF9-BD6653CAADE1}" dt="2021-09-10T09:35:27.996" v="197" actId="26606"/>
          <ac:spMkLst>
            <pc:docMk/>
            <pc:sldMk cId="4178801002" sldId="274"/>
            <ac:spMk id="23" creationId="{42A4FC2C-047E-45A5-965D-8E1E3BF09BC6}"/>
          </ac:spMkLst>
        </pc:spChg>
        <pc:spChg chg="add del">
          <ac:chgData name="ΝΕΚΤΑΡΙΟΣ ΣΠΗΛΙΟΠΟΥΛΟΣ" userId="270da5a1a95dd922" providerId="LiveId" clId="{EEA639E9-E527-4F33-8CF9-BD6653CAADE1}" dt="2021-09-10T09:35:14.006" v="191" actId="26606"/>
          <ac:spMkLst>
            <pc:docMk/>
            <pc:sldMk cId="4178801002" sldId="274"/>
            <ac:spMk id="24" creationId="{C3896A03-3945-419A-B66B-4EE266EDD152}"/>
          </ac:spMkLst>
        </pc:spChg>
        <pc:spChg chg="add del">
          <ac:chgData name="ΝΕΚΤΑΡΙΟΣ ΣΠΗΛΙΟΠΟΥΛΟΣ" userId="270da5a1a95dd922" providerId="LiveId" clId="{EEA639E9-E527-4F33-8CF9-BD6653CAADE1}" dt="2021-09-10T09:35:27.996" v="197" actId="26606"/>
          <ac:spMkLst>
            <pc:docMk/>
            <pc:sldMk cId="4178801002" sldId="274"/>
            <ac:spMk id="25" creationId="{78F530DA-C7D1-4968-8F8A-8700C2BB2A49}"/>
          </ac:spMkLst>
        </pc:spChg>
        <pc:spChg chg="add del">
          <ac:chgData name="ΝΕΚΤΑΡΙΟΣ ΣΠΗΛΙΟΠΟΥΛΟΣ" userId="270da5a1a95dd922" providerId="LiveId" clId="{EEA639E9-E527-4F33-8CF9-BD6653CAADE1}" dt="2021-09-10T09:35:17.327" v="193" actId="26606"/>
          <ac:spMkLst>
            <pc:docMk/>
            <pc:sldMk cId="4178801002" sldId="274"/>
            <ac:spMk id="26" creationId="{AB8C311F-7253-4AED-9701-7FC0708C41C7}"/>
          </ac:spMkLst>
        </pc:spChg>
        <pc:spChg chg="add del">
          <ac:chgData name="ΝΕΚΤΑΡΙΟΣ ΣΠΗΛΙΟΠΟΥΛΟΣ" userId="270da5a1a95dd922" providerId="LiveId" clId="{EEA639E9-E527-4F33-8CF9-BD6653CAADE1}" dt="2021-09-10T09:35:17.327" v="193" actId="26606"/>
          <ac:spMkLst>
            <pc:docMk/>
            <pc:sldMk cId="4178801002" sldId="274"/>
            <ac:spMk id="27" creationId="{FD073016-B734-483B-8953-5BADEE145112}"/>
          </ac:spMkLst>
        </pc:spChg>
        <pc:spChg chg="add del">
          <ac:chgData name="ΝΕΚΤΑΡΙΟΣ ΣΠΗΛΙΟΠΟΥΛΟΣ" userId="270da5a1a95dd922" providerId="LiveId" clId="{EEA639E9-E527-4F33-8CF9-BD6653CAADE1}" dt="2021-09-10T09:35:24.881" v="195" actId="26606"/>
          <ac:spMkLst>
            <pc:docMk/>
            <pc:sldMk cId="4178801002" sldId="274"/>
            <ac:spMk id="29" creationId="{B9FF99BD-075F-4761-A995-6FC574BD25EA}"/>
          </ac:spMkLst>
        </pc:spChg>
        <pc:spChg chg="add del">
          <ac:chgData name="ΝΕΚΤΑΡΙΟΣ ΣΠΗΛΙΟΠΟΥΛΟΣ" userId="270da5a1a95dd922" providerId="LiveId" clId="{EEA639E9-E527-4F33-8CF9-BD6653CAADE1}" dt="2021-09-10T09:35:24.881" v="195" actId="26606"/>
          <ac:spMkLst>
            <pc:docMk/>
            <pc:sldMk cId="4178801002" sldId="274"/>
            <ac:spMk id="30" creationId="{A7B21A54-9BA3-4EA9-B460-5A829ADD9051}"/>
          </ac:spMkLst>
        </pc:spChg>
        <pc:spChg chg="add del">
          <ac:chgData name="ΝΕΚΤΑΡΙΟΣ ΣΠΗΛΙΟΠΟΥΛΟΣ" userId="270da5a1a95dd922" providerId="LiveId" clId="{EEA639E9-E527-4F33-8CF9-BD6653CAADE1}" dt="2021-09-10T09:35:24.881" v="195" actId="26606"/>
          <ac:spMkLst>
            <pc:docMk/>
            <pc:sldMk cId="4178801002" sldId="274"/>
            <ac:spMk id="31" creationId="{6FA8F714-B9D8-488A-8CCA-E9948FF913A9}"/>
          </ac:spMkLst>
        </pc:spChg>
        <pc:spChg chg="add del">
          <ac:chgData name="ΝΕΚΤΑΡΙΟΣ ΣΠΗΛΙΟΠΟΥΛΟΣ" userId="270da5a1a95dd922" providerId="LiveId" clId="{EEA639E9-E527-4F33-8CF9-BD6653CAADE1}" dt="2021-09-10T09:35:27.996" v="197" actId="26606"/>
          <ac:spMkLst>
            <pc:docMk/>
            <pc:sldMk cId="4178801002" sldId="274"/>
            <ac:spMk id="33" creationId="{A93898FF-D987-4B0E-BFB4-85F5EB356D4D}"/>
          </ac:spMkLst>
        </pc:spChg>
        <pc:spChg chg="add del">
          <ac:chgData name="ΝΕΚΤΑΡΙΟΣ ΣΠΗΛΙΟΠΟΥΛΟΣ" userId="270da5a1a95dd922" providerId="LiveId" clId="{EEA639E9-E527-4F33-8CF9-BD6653CAADE1}" dt="2021-09-10T09:35:27.996" v="197" actId="26606"/>
          <ac:spMkLst>
            <pc:docMk/>
            <pc:sldMk cId="4178801002" sldId="274"/>
            <ac:spMk id="34" creationId="{8654E6D0-A14C-40BE-8E45-0815172668EC}"/>
          </ac:spMkLst>
        </pc:spChg>
        <pc:spChg chg="add del">
          <ac:chgData name="ΝΕΚΤΑΡΙΟΣ ΣΠΗΛΙΟΠΟΥΛΟΣ" userId="270da5a1a95dd922" providerId="LiveId" clId="{EEA639E9-E527-4F33-8CF9-BD6653CAADE1}" dt="2021-09-10T09:35:27.996" v="197" actId="26606"/>
          <ac:spMkLst>
            <pc:docMk/>
            <pc:sldMk cId="4178801002" sldId="274"/>
            <ac:spMk id="36" creationId="{A737E5B8-8F31-4942-B159-B213C4D6D830}"/>
          </ac:spMkLst>
        </pc:spChg>
        <pc:spChg chg="add del">
          <ac:chgData name="ΝΕΚΤΑΡΙΟΣ ΣΠΗΛΙΟΠΟΥΛΟΣ" userId="270da5a1a95dd922" providerId="LiveId" clId="{EEA639E9-E527-4F33-8CF9-BD6653CAADE1}" dt="2021-09-10T09:35:35.207" v="201" actId="26606"/>
          <ac:spMkLst>
            <pc:docMk/>
            <pc:sldMk cId="4178801002" sldId="274"/>
            <ac:spMk id="40" creationId="{7E3E5F56-04AC-48F6-B30E-D9C4C17816F6}"/>
          </ac:spMkLst>
        </pc:spChg>
        <pc:spChg chg="add del">
          <ac:chgData name="ΝΕΚΤΑΡΙΟΣ ΣΠΗΛΙΟΠΟΥΛΟΣ" userId="270da5a1a95dd922" providerId="LiveId" clId="{EEA639E9-E527-4F33-8CF9-BD6653CAADE1}" dt="2021-09-10T09:35:35.207" v="201" actId="26606"/>
          <ac:spMkLst>
            <pc:docMk/>
            <pc:sldMk cId="4178801002" sldId="274"/>
            <ac:spMk id="41" creationId="{CDAEFB19-78B1-4412-8791-DEBC3BFF0E68}"/>
          </ac:spMkLst>
        </pc:spChg>
        <pc:spChg chg="add del">
          <ac:chgData name="ΝΕΚΤΑΡΙΟΣ ΣΠΗΛΙΟΠΟΥΛΟΣ" userId="270da5a1a95dd922" providerId="LiveId" clId="{EEA639E9-E527-4F33-8CF9-BD6653CAADE1}" dt="2021-09-10T09:35:39.015" v="203" actId="26606"/>
          <ac:spMkLst>
            <pc:docMk/>
            <pc:sldMk cId="4178801002" sldId="274"/>
            <ac:spMk id="43" creationId="{C3896A03-3945-419A-B66B-4EE266EDD152}"/>
          </ac:spMkLst>
        </pc:spChg>
        <pc:spChg chg="add del">
          <ac:chgData name="ΝΕΚΤΑΡΙΟΣ ΣΠΗΛΙΟΠΟΥΛΟΣ" userId="270da5a1a95dd922" providerId="LiveId" clId="{EEA639E9-E527-4F33-8CF9-BD6653CAADE1}" dt="2021-09-10T09:35:39.015" v="203" actId="26606"/>
          <ac:spMkLst>
            <pc:docMk/>
            <pc:sldMk cId="4178801002" sldId="274"/>
            <ac:spMk id="44" creationId="{B34F5AD2-EDBD-4BBD-A55C-EAFFD0C7097A}"/>
          </ac:spMkLst>
        </pc:spChg>
        <pc:spChg chg="add del">
          <ac:chgData name="ΝΕΚΤΑΡΙΟΣ ΣΠΗΛΙΟΠΟΥΛΟΣ" userId="270da5a1a95dd922" providerId="LiveId" clId="{EEA639E9-E527-4F33-8CF9-BD6653CAADE1}" dt="2021-09-10T09:35:48.811" v="205" actId="26606"/>
          <ac:spMkLst>
            <pc:docMk/>
            <pc:sldMk cId="4178801002" sldId="274"/>
            <ac:spMk id="46" creationId="{F39EA87F-0F32-413C-A55A-7D61B03A9F79}"/>
          </ac:spMkLst>
        </pc:spChg>
        <pc:spChg chg="add del">
          <ac:chgData name="ΝΕΚΤΑΡΙΟΣ ΣΠΗΛΙΟΠΟΥΛΟΣ" userId="270da5a1a95dd922" providerId="LiveId" clId="{EEA639E9-E527-4F33-8CF9-BD6653CAADE1}" dt="2021-09-10T09:35:48.811" v="205" actId="26606"/>
          <ac:spMkLst>
            <pc:docMk/>
            <pc:sldMk cId="4178801002" sldId="274"/>
            <ac:spMk id="63" creationId="{7D24FFA8-86DB-4132-A46B-89903769940F}"/>
          </ac:spMkLst>
        </pc:spChg>
        <pc:spChg chg="add del">
          <ac:chgData name="ΝΕΚΤΑΡΙΟΣ ΣΠΗΛΙΟΠΟΥΛΟΣ" userId="270da5a1a95dd922" providerId="LiveId" clId="{EEA639E9-E527-4F33-8CF9-BD6653CAADE1}" dt="2021-09-10T09:35:53.156" v="207" actId="26606"/>
          <ac:spMkLst>
            <pc:docMk/>
            <pc:sldMk cId="4178801002" sldId="274"/>
            <ac:spMk id="65" creationId="{D153EDB2-4AAD-43F4-AE78-4D326C813369}"/>
          </ac:spMkLst>
        </pc:spChg>
        <pc:spChg chg="add">
          <ac:chgData name="ΝΕΚΤΑΡΙΟΣ ΣΠΗΛΙΟΠΟΥΛΟΣ" userId="270da5a1a95dd922" providerId="LiveId" clId="{EEA639E9-E527-4F33-8CF9-BD6653CAADE1}" dt="2021-09-10T09:35:53.171" v="208" actId="26606"/>
          <ac:spMkLst>
            <pc:docMk/>
            <pc:sldMk cId="4178801002" sldId="274"/>
            <ac:spMk id="73" creationId="{6D5872A3-CFF8-4F36-8446-6F1B04585A91}"/>
          </ac:spMkLst>
        </pc:spChg>
        <pc:spChg chg="add">
          <ac:chgData name="ΝΕΚΤΑΡΙΟΣ ΣΠΗΛΙΟΠΟΥΛΟΣ" userId="270da5a1a95dd922" providerId="LiveId" clId="{EEA639E9-E527-4F33-8CF9-BD6653CAADE1}" dt="2021-09-10T09:35:53.171" v="208" actId="26606"/>
          <ac:spMkLst>
            <pc:docMk/>
            <pc:sldMk cId="4178801002" sldId="274"/>
            <ac:spMk id="76" creationId="{5E2C537D-FECA-4C7F-A65B-F82518B3A196}"/>
          </ac:spMkLst>
        </pc:spChg>
        <pc:grpChg chg="add del">
          <ac:chgData name="ΝΕΚΤΑΡΙΟΣ ΣΠΗΛΙΟΠΟΥΛΟΣ" userId="270da5a1a95dd922" providerId="LiveId" clId="{EEA639E9-E527-4F33-8CF9-BD6653CAADE1}" dt="2021-09-10T09:35:02.032" v="189" actId="26606"/>
          <ac:grpSpMkLst>
            <pc:docMk/>
            <pc:sldMk cId="4178801002" sldId="274"/>
            <ac:grpSpMk id="17" creationId="{DF071BB7-867E-46A9-A7C2-3FCB28CB8FBD}"/>
          </ac:grpSpMkLst>
        </pc:grpChg>
        <pc:grpChg chg="add del">
          <ac:chgData name="ΝΕΚΤΑΡΙΟΣ ΣΠΗΛΙΟΠΟΥΛΟΣ" userId="270da5a1a95dd922" providerId="LiveId" clId="{EEA639E9-E527-4F33-8CF9-BD6653CAADE1}" dt="2021-09-10T09:35:48.811" v="205" actId="26606"/>
          <ac:grpSpMkLst>
            <pc:docMk/>
            <pc:sldMk cId="4178801002" sldId="274"/>
            <ac:grpSpMk id="47" creationId="{18015EE6-BFEE-47EA-ABD8-9A3913720E86}"/>
          </ac:grpSpMkLst>
        </pc:grpChg>
        <pc:grpChg chg="add del">
          <ac:chgData name="ΝΕΚΤΑΡΙΟΣ ΣΠΗΛΙΟΠΟΥΛΟΣ" userId="270da5a1a95dd922" providerId="LiveId" clId="{EEA639E9-E527-4F33-8CF9-BD6653CAADE1}" dt="2021-09-10T09:35:53.156" v="207" actId="26606"/>
          <ac:grpSpMkLst>
            <pc:docMk/>
            <pc:sldMk cId="4178801002" sldId="274"/>
            <ac:grpSpMk id="66" creationId="{A3CB7779-72E2-4E92-AE18-6BBC335DD881}"/>
          </ac:grpSpMkLst>
        </pc:grpChg>
        <pc:grpChg chg="add">
          <ac:chgData name="ΝΕΚΤΑΡΙΟΣ ΣΠΗΛΙΟΠΟΥΛΟΣ" userId="270da5a1a95dd922" providerId="LiveId" clId="{EEA639E9-E527-4F33-8CF9-BD6653CAADE1}" dt="2021-09-10T09:35:53.171" v="208" actId="26606"/>
          <ac:grpSpMkLst>
            <pc:docMk/>
            <pc:sldMk cId="4178801002" sldId="274"/>
            <ac:grpSpMk id="74" creationId="{47EC0934-1503-4296-A688-FC4E83E3F60F}"/>
          </ac:grpSpMkLst>
        </pc:grpChg>
        <pc:picChg chg="mod">
          <ac:chgData name="ΝΕΚΤΑΡΙΟΣ ΣΠΗΛΙΟΠΟΥΛΟΣ" userId="270da5a1a95dd922" providerId="LiveId" clId="{EEA639E9-E527-4F33-8CF9-BD6653CAADE1}" dt="2021-09-10T09:35:53.171" v="208" actId="26606"/>
          <ac:picMkLst>
            <pc:docMk/>
            <pc:sldMk cId="4178801002" sldId="274"/>
            <ac:picMk id="3" creationId="{38A194CC-DB68-4687-95DB-DE913DCFF806}"/>
          </ac:picMkLst>
        </pc:picChg>
        <pc:picChg chg="add del">
          <ac:chgData name="ΝΕΚΤΑΡΙΟΣ ΣΠΗΛΙΟΠΟΥΛΟΣ" userId="270da5a1a95dd922" providerId="LiveId" clId="{EEA639E9-E527-4F33-8CF9-BD6653CAADE1}" dt="2021-09-10T09:35:27.996" v="197" actId="26606"/>
          <ac:picMkLst>
            <pc:docMk/>
            <pc:sldMk cId="4178801002" sldId="274"/>
            <ac:picMk id="35" creationId="{5516C1EB-8D62-4BF0-92B5-02E6AE43B1F3}"/>
          </ac:picMkLst>
        </pc:picChg>
        <pc:cxnChg chg="add del">
          <ac:chgData name="ΝΕΚΤΑΡΙΟΣ ΣΠΗΛΙΟΠΟΥΛΟΣ" userId="270da5a1a95dd922" providerId="LiveId" clId="{EEA639E9-E527-4F33-8CF9-BD6653CAADE1}" dt="2021-09-10T09:35:30.218" v="199" actId="26606"/>
          <ac:cxnSpMkLst>
            <pc:docMk/>
            <pc:sldMk cId="4178801002" sldId="274"/>
            <ac:cxnSpMk id="38" creationId="{CC58BC5E-E27D-44A1-8C74-503792DD1430}"/>
          </ac:cxnSpMkLst>
        </pc:cxnChg>
      </pc:sldChg>
      <pc:sldChg chg="modTransition">
        <pc:chgData name="ΝΕΚΤΑΡΙΟΣ ΣΠΗΛΙΟΠΟΥΛΟΣ" userId="270da5a1a95dd922" providerId="LiveId" clId="{EEA639E9-E527-4F33-8CF9-BD6653CAADE1}" dt="2021-09-14T16:16:23.016" v="231"/>
        <pc:sldMkLst>
          <pc:docMk/>
          <pc:sldMk cId="3356034884" sldId="275"/>
        </pc:sldMkLst>
      </pc:sldChg>
      <pc:sldChg chg="modTransition">
        <pc:chgData name="ΝΕΚΤΑΡΙΟΣ ΣΠΗΛΙΟΠΟΥΛΟΣ" userId="270da5a1a95dd922" providerId="LiveId" clId="{EEA639E9-E527-4F33-8CF9-BD6653CAADE1}" dt="2021-09-14T16:16:26.214" v="232"/>
        <pc:sldMkLst>
          <pc:docMk/>
          <pc:sldMk cId="2162832870" sldId="276"/>
        </pc:sldMkLst>
      </pc:sldChg>
      <pc:sldChg chg="modTransition">
        <pc:chgData name="ΝΕΚΤΑΡΙΟΣ ΣΠΗΛΙΟΠΟΥΛΟΣ" userId="270da5a1a95dd922" providerId="LiveId" clId="{EEA639E9-E527-4F33-8CF9-BD6653CAADE1}" dt="2021-09-10T09:21:58.114" v="165"/>
        <pc:sldMkLst>
          <pc:docMk/>
          <pc:sldMk cId="471391559" sldId="277"/>
        </pc:sldMkLst>
      </pc:sldChg>
      <pc:sldChg chg="modTransition">
        <pc:chgData name="ΝΕΚΤΑΡΙΟΣ ΣΠΗΛΙΟΠΟΥΛΟΣ" userId="270da5a1a95dd922" providerId="LiveId" clId="{EEA639E9-E527-4F33-8CF9-BD6653CAADE1}" dt="2021-09-14T16:16:29.997" v="233"/>
        <pc:sldMkLst>
          <pc:docMk/>
          <pc:sldMk cId="2023513522" sldId="278"/>
        </pc:sldMkLst>
      </pc:sldChg>
      <pc:sldChg chg="modTransition">
        <pc:chgData name="ΝΕΚΤΑΡΙΟΣ ΣΠΗΛΙΟΠΟΥΛΟΣ" userId="270da5a1a95dd922" providerId="LiveId" clId="{EEA639E9-E527-4F33-8CF9-BD6653CAADE1}" dt="2021-09-14T16:16:32.405" v="234"/>
        <pc:sldMkLst>
          <pc:docMk/>
          <pc:sldMk cId="1653525240" sldId="279"/>
        </pc:sldMkLst>
      </pc:sldChg>
      <pc:sldChg chg="addSp delSp modSp new mod modTransition setBg">
        <pc:chgData name="ΝΕΚΤΑΡΙΟΣ ΣΠΗΛΙΟΠΟΥΛΟΣ" userId="270da5a1a95dd922" providerId="LiveId" clId="{EEA639E9-E527-4F33-8CF9-BD6653CAADE1}" dt="2021-09-14T16:15:21.976" v="216"/>
        <pc:sldMkLst>
          <pc:docMk/>
          <pc:sldMk cId="1890031404" sldId="280"/>
        </pc:sldMkLst>
        <pc:spChg chg="add del">
          <ac:chgData name="ΝΕΚΤΑΡΙΟΣ ΣΠΗΛΙΟΠΟΥΛΟΣ" userId="270da5a1a95dd922" providerId="LiveId" clId="{EEA639E9-E527-4F33-8CF9-BD6653CAADE1}" dt="2021-09-10T09:17:57.877" v="133" actId="26606"/>
          <ac:spMkLst>
            <pc:docMk/>
            <pc:sldMk cId="1890031404" sldId="280"/>
            <ac:spMk id="8" creationId="{B775CD93-9DF2-48CB-9F57-1BCA9A46C7FA}"/>
          </ac:spMkLst>
        </pc:spChg>
        <pc:spChg chg="add del">
          <ac:chgData name="ΝΕΚΤΑΡΙΟΣ ΣΠΗΛΙΟΠΟΥΛΟΣ" userId="270da5a1a95dd922" providerId="LiveId" clId="{EEA639E9-E527-4F33-8CF9-BD6653CAADE1}" dt="2021-09-10T09:17:57.877" v="133" actId="26606"/>
          <ac:spMkLst>
            <pc:docMk/>
            <pc:sldMk cId="1890031404" sldId="280"/>
            <ac:spMk id="10" creationId="{6166C6D1-23AC-49C4-BA07-238E4E9F8CEB}"/>
          </ac:spMkLst>
        </pc:spChg>
        <pc:picChg chg="add mod">
          <ac:chgData name="ΝΕΚΤΑΡΙΟΣ ΣΠΗΛΙΟΠΟΥΛΟΣ" userId="270da5a1a95dd922" providerId="LiveId" clId="{EEA639E9-E527-4F33-8CF9-BD6653CAADE1}" dt="2021-09-10T09:17:57.877" v="133" actId="26606"/>
          <ac:picMkLst>
            <pc:docMk/>
            <pc:sldMk cId="1890031404" sldId="280"/>
            <ac:picMk id="3" creationId="{0C3F3B90-C496-4A3C-B786-8122CECB2903}"/>
          </ac:picMkLst>
        </pc:picChg>
      </pc:sldChg>
      <pc:sldChg chg="addSp modSp new del mod">
        <pc:chgData name="ΝΕΚΤΑΡΙΟΣ ΣΠΗΛΙΟΠΟΥΛΟΣ" userId="270da5a1a95dd922" providerId="LiveId" clId="{EEA639E9-E527-4F33-8CF9-BD6653CAADE1}" dt="2021-09-10T09:33:55.463" v="182" actId="2696"/>
        <pc:sldMkLst>
          <pc:docMk/>
          <pc:sldMk cId="2234385285" sldId="281"/>
        </pc:sldMkLst>
        <pc:picChg chg="add mod">
          <ac:chgData name="ΝΕΚΤΑΡΙΟΣ ΣΠΗΛΙΟΠΟΥΛΟΣ" userId="270da5a1a95dd922" providerId="LiveId" clId="{EEA639E9-E527-4F33-8CF9-BD6653CAADE1}" dt="2021-09-10T09:32:29.986" v="172" actId="1076"/>
          <ac:picMkLst>
            <pc:docMk/>
            <pc:sldMk cId="2234385285" sldId="281"/>
            <ac:picMk id="3" creationId="{ACB7EEBC-6A40-4C4D-8999-13AC07D0067D}"/>
          </ac:picMkLst>
        </pc:picChg>
      </pc:sldChg>
      <pc:sldChg chg="addSp delSp modSp new mod modTransition setBg modShow">
        <pc:chgData name="ΝΕΚΤΑΡΙΟΣ ΣΠΗΛΙΟΠΟΥΛΟΣ" userId="270da5a1a95dd922" providerId="LiveId" clId="{EEA639E9-E527-4F33-8CF9-BD6653CAADE1}" dt="2021-09-14T16:17:18.282" v="235" actId="729"/>
        <pc:sldMkLst>
          <pc:docMk/>
          <pc:sldMk cId="1455967490" sldId="282"/>
        </pc:sldMkLst>
        <pc:spChg chg="add del">
          <ac:chgData name="ΝΕΚΤΑΡΙΟΣ ΣΠΗΛΙΟΠΟΥΛΟΣ" userId="270da5a1a95dd922" providerId="LiveId" clId="{EEA639E9-E527-4F33-8CF9-BD6653CAADE1}" dt="2021-09-10T09:33:33.287" v="178" actId="26606"/>
          <ac:spMkLst>
            <pc:docMk/>
            <pc:sldMk cId="1455967490" sldId="282"/>
            <ac:spMk id="8" creationId="{B670DBD5-770C-4383-9F54-5B86E86BD5BB}"/>
          </ac:spMkLst>
        </pc:spChg>
        <pc:spChg chg="add del">
          <ac:chgData name="ΝΕΚΤΑΡΙΟΣ ΣΠΗΛΙΟΠΟΥΛΟΣ" userId="270da5a1a95dd922" providerId="LiveId" clId="{EEA639E9-E527-4F33-8CF9-BD6653CAADE1}" dt="2021-09-10T09:33:45.013" v="180" actId="26606"/>
          <ac:spMkLst>
            <pc:docMk/>
            <pc:sldMk cId="1455967490" sldId="282"/>
            <ac:spMk id="10" creationId="{5D9FC6AC-4A12-4825-8ABE-0732B8EF4D16}"/>
          </ac:spMkLst>
        </pc:spChg>
        <pc:spChg chg="add">
          <ac:chgData name="ΝΕΚΤΑΡΙΟΣ ΣΠΗΛΙΟΠΟΥΛΟΣ" userId="270da5a1a95dd922" providerId="LiveId" clId="{EEA639E9-E527-4F33-8CF9-BD6653CAADE1}" dt="2021-09-10T09:33:45.029" v="181" actId="26606"/>
          <ac:spMkLst>
            <pc:docMk/>
            <pc:sldMk cId="1455967490" sldId="282"/>
            <ac:spMk id="12" creationId="{A2509F26-B5DC-4BA7-B476-4CB044237A2E}"/>
          </ac:spMkLst>
        </pc:spChg>
        <pc:spChg chg="add">
          <ac:chgData name="ΝΕΚΤΑΡΙΟΣ ΣΠΗΛΙΟΠΟΥΛΟΣ" userId="270da5a1a95dd922" providerId="LiveId" clId="{EEA639E9-E527-4F33-8CF9-BD6653CAADE1}" dt="2021-09-10T09:33:45.029" v="181" actId="26606"/>
          <ac:spMkLst>
            <pc:docMk/>
            <pc:sldMk cId="1455967490" sldId="282"/>
            <ac:spMk id="13" creationId="{DB103EB1-B135-4526-B883-33228FC27FF1}"/>
          </ac:spMkLst>
        </pc:spChg>
        <pc:picChg chg="add mod">
          <ac:chgData name="ΝΕΚΤΑΡΙΟΣ ΣΠΗΛΙΟΠΟΥΛΟΣ" userId="270da5a1a95dd922" providerId="LiveId" clId="{EEA639E9-E527-4F33-8CF9-BD6653CAADE1}" dt="2021-09-10T09:33:45.029" v="181" actId="26606"/>
          <ac:picMkLst>
            <pc:docMk/>
            <pc:sldMk cId="1455967490" sldId="282"/>
            <ac:picMk id="3" creationId="{DE0ADB9B-C724-4A90-A15D-7BD4F5F4FC5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0B14F98-058B-4B77-A0DA-79763CFE63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8B4E7DF2-223D-49A4-897F-8CB20D52BA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96C68AE6-DCA9-462B-86CB-F927DF9CB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0696E-EB5A-4BF8-94DE-9802A892EE44}" type="datetimeFigureOut">
              <a:rPr lang="el-GR" smtClean="0"/>
              <a:t>14/9/2021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8D3ED8B0-7797-4DD5-80E1-92EB144A9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778C1F31-32BC-484A-A831-A209DF2C2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28FC-C7AC-4BF8-867A-EF2AE1F3830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39180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0849B93-67F0-45C1-8BCA-A47BD6FD8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DB7262A9-AA0E-4033-9EDF-9A4863FB1A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6108B53-D37A-486D-A7A9-E6B35C018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0696E-EB5A-4BF8-94DE-9802A892EE44}" type="datetimeFigureOut">
              <a:rPr lang="el-GR" smtClean="0"/>
              <a:t>14/9/2021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32CB07E-26FA-4373-89D2-4B9FDD3CC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A7CD339-10B1-4C15-A210-7792343EB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28FC-C7AC-4BF8-867A-EF2AE1F3830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87036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02B9C2C1-D4EA-4F3D-A810-AF9CF2567D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50E6FB8D-99F9-423A-AEBC-87B3C6AC0F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9983B15E-B4DF-411A-8538-985E0C00F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0696E-EB5A-4BF8-94DE-9802A892EE44}" type="datetimeFigureOut">
              <a:rPr lang="el-GR" smtClean="0"/>
              <a:t>14/9/2021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892AF29-D563-4C99-8CAE-D0C209A32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F967034-7857-4EBF-8E5F-D38AABD5E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28FC-C7AC-4BF8-867A-EF2AE1F3830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33476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EDBC56E-A69D-4B87-85FC-02856B0A0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FEAC695-1D0E-441A-9F4A-78FF934CA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8408988D-053C-4441-AB2B-B58E61DD6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0696E-EB5A-4BF8-94DE-9802A892EE44}" type="datetimeFigureOut">
              <a:rPr lang="el-GR" smtClean="0"/>
              <a:t>14/9/2021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DAA483E-B824-46F9-A78E-2C25F1178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5F632D07-3B99-428B-A8C9-AFCF71D89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28FC-C7AC-4BF8-867A-EF2AE1F3830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43836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F951837-E3BF-439A-A2BF-6C15445AF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CEE898DA-9370-43FA-A8C0-6DCEF034B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85FC15A-C729-4B1A-9FE5-423E2B9B3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0696E-EB5A-4BF8-94DE-9802A892EE44}" type="datetimeFigureOut">
              <a:rPr lang="el-GR" smtClean="0"/>
              <a:t>14/9/2021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3CD4BB4-4F36-4C96-82F0-A0DAF1E55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397D905-069A-4203-9917-E554EF43C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28FC-C7AC-4BF8-867A-EF2AE1F3830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5430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FAF630D-DD74-4F24-967D-7C89F07E5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CC786BD-5A21-43DE-B3B7-9271E8D110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148BF297-5D88-4B9D-9F1D-46A7EC54FD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572471AD-6904-4F5A-A56D-D12288349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0696E-EB5A-4BF8-94DE-9802A892EE44}" type="datetimeFigureOut">
              <a:rPr lang="el-GR" smtClean="0"/>
              <a:t>14/9/2021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57DF006E-D214-4C7F-BC84-68A269B37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C0684A44-5F24-4D0B-85B9-7D6D65172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28FC-C7AC-4BF8-867A-EF2AE1F3830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35688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07E61C3-6B0B-4F1B-97DF-6AE13E11E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A1761518-EC38-4EE3-8E40-FD7DA9F00C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B05E78DD-F95A-4750-9057-B7D93AAC4F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9E1C68A8-3DCE-4574-A706-9AF80D3968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5CA3F448-666F-4B5C-BC7E-58AF23446C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CA1AB3CA-86FE-414C-9867-00450281D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0696E-EB5A-4BF8-94DE-9802A892EE44}" type="datetimeFigureOut">
              <a:rPr lang="el-GR" smtClean="0"/>
              <a:t>14/9/2021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C57FBBFF-DEF4-4794-9777-35ABE2488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EBE0037D-6185-4DA2-B4EE-BF48AFF75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28FC-C7AC-4BF8-867A-EF2AE1F3830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03886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D8CA164-A8AD-45AD-8666-798552FCE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D1E03CFD-FDFC-40E7-A82E-C6AE6E652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0696E-EB5A-4BF8-94DE-9802A892EE44}" type="datetimeFigureOut">
              <a:rPr lang="el-GR" smtClean="0"/>
              <a:t>14/9/2021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E67E15DD-21AC-415E-B3D2-F263AF0F7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E91EEDB3-6A46-48ED-8D2A-23608D523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28FC-C7AC-4BF8-867A-EF2AE1F3830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21791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2AC27DCA-15F1-45F9-BCC7-EA319AA6B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0696E-EB5A-4BF8-94DE-9802A892EE44}" type="datetimeFigureOut">
              <a:rPr lang="el-GR" smtClean="0"/>
              <a:t>14/9/2021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2537255D-3306-4351-9A3E-FE3D71959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F678DDE3-AF58-4AD4-8470-6DB97DED1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28FC-C7AC-4BF8-867A-EF2AE1F3830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0419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8E3260D-9043-4B8B-8C18-9FE7AF820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97C5929-44F5-49A2-82CB-3479E22631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518FD285-A84D-42F6-B382-24A89633D9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51037BC4-F4E0-4205-8FC7-1D5D00FDF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0696E-EB5A-4BF8-94DE-9802A892EE44}" type="datetimeFigureOut">
              <a:rPr lang="el-GR" smtClean="0"/>
              <a:t>14/9/2021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E489C16B-6F15-40A3-8CE7-9428A7FFF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28EB8CDB-EF90-4AEE-B549-369497555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28FC-C7AC-4BF8-867A-EF2AE1F3830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07767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FEDC528-67EA-4177-A2CC-12F07355B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0203ED33-1FA8-47BA-86A0-49EEA5EE0F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A9DBF1E0-8E46-4DEE-810B-E63C77975B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141DF912-EE7E-4449-90E0-42BF90637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0696E-EB5A-4BF8-94DE-9802A892EE44}" type="datetimeFigureOut">
              <a:rPr lang="el-GR" smtClean="0"/>
              <a:t>14/9/2021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6BC99F59-1F6E-480F-9B01-751C9695D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0C87DF54-6950-404A-98BA-23597DA38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28FC-C7AC-4BF8-867A-EF2AE1F3830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96210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0BF70A28-DF5D-48D2-8125-26E24F32F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51F13412-8A9B-42B1-8FE7-B00649043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5AE3C9D2-0D9E-4350-918A-3E14C78DE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A0696E-EB5A-4BF8-94DE-9802A892EE44}" type="datetimeFigureOut">
              <a:rPr lang="el-GR" smtClean="0"/>
              <a:t>14/9/2021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000BEC81-6A24-48E3-B3B1-95A4AA8058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529C7E7-6071-4C59-AB43-901285055C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728FC-C7AC-4BF8-867A-EF2AE1F3830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89775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Εικόνα 6" descr="Εικόνα που περιέχει κείμενο, άτομο&#10;&#10;Περιγραφή που δημιουργήθηκε αυτόματα">
            <a:extLst>
              <a:ext uri="{FF2B5EF4-FFF2-40B4-BE49-F238E27FC236}">
                <a16:creationId xmlns:a16="http://schemas.microsoft.com/office/drawing/2014/main" id="{E7EB0FCF-7B35-4A57-A1F8-880A5655D0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8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320721"/>
      </p:ext>
    </p:extLst>
  </p:cSld>
  <p:clrMapOvr>
    <a:masterClrMapping/>
  </p:clrMapOvr>
  <p:transition spd="slow" advTm="4000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7C62A51E-67DD-4E92-AE27-0D383C44B4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128" y="457200"/>
            <a:ext cx="8937744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268246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9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7F41CD85-B9C9-4DEC-92CA-A9526B4142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98" r="-2" b="1217"/>
          <a:stretch/>
        </p:blipFill>
        <p:spPr>
          <a:xfrm>
            <a:off x="1346729" y="457200"/>
            <a:ext cx="949854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995527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Εικόνα 2" descr="Εικόνα που περιέχει κείμενο, άτομο, όρθιος, άνδ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51AD5A9A-01BB-420A-B5BD-F57B883498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348" y="457200"/>
            <a:ext cx="7951304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99282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BDED5B95-DA03-4CA5-9C4E-59AB0B691A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784"/>
          <a:stretch/>
        </p:blipFill>
        <p:spPr>
          <a:xfrm>
            <a:off x="180279" y="161490"/>
            <a:ext cx="11827082" cy="6534092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19821034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175EA0E2-AB47-42E6-800F-EA0EB72F92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57098372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εμφάν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69E7B8ED-B396-4886-8894-0924EAF6CE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204641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Εικόνα 2" descr="Εικόνα που περιέχει πίνακ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2AA2188-84B7-40AD-A963-D1B7214A0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68630"/>
            <a:ext cx="11277600" cy="592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720094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Εικόνα 2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FE564813-807D-4777-878E-71BE1BFD51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" b="5644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40964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άτομο, οροφή, άνδρας, εσωτερικό&#10;&#10;Περιγραφή που δημιουργήθηκε αυτόματα">
            <a:extLst>
              <a:ext uri="{FF2B5EF4-FFF2-40B4-BE49-F238E27FC236}">
                <a16:creationId xmlns:a16="http://schemas.microsoft.com/office/drawing/2014/main" id="{FB965B43-C4DE-4DA5-8AF3-9CD01893E9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381"/>
          <a:stretch/>
        </p:blipFill>
        <p:spPr>
          <a:xfrm>
            <a:off x="466344" y="448056"/>
            <a:ext cx="9180576" cy="595274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11512" y="448056"/>
            <a:ext cx="1920339" cy="2894124"/>
          </a:xfrm>
          <a:prstGeom prst="rect">
            <a:avLst/>
          </a:prstGeom>
          <a:solidFill>
            <a:srgbClr val="323564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11414" y="3515821"/>
            <a:ext cx="1920338" cy="288325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024931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14">
            <a:extLst>
              <a:ext uri="{FF2B5EF4-FFF2-40B4-BE49-F238E27FC236}">
                <a16:creationId xmlns:a16="http://schemas.microsoft.com/office/drawing/2014/main" id="{6D5872A3-CFF8-4F36-8446-6F1B04585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4" name="Group 16">
            <a:extLst>
              <a:ext uri="{FF2B5EF4-FFF2-40B4-BE49-F238E27FC236}">
                <a16:creationId xmlns:a16="http://schemas.microsoft.com/office/drawing/2014/main" id="{47EC0934-1503-4296-A688-FC4E83E3F6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522324" y="4813"/>
            <a:ext cx="7147352" cy="6333471"/>
            <a:chOff x="329184" y="-555662"/>
            <a:chExt cx="524256" cy="6333471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C528A17-D3E6-4463-8942-C4991C05B0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18">
              <a:extLst>
                <a:ext uri="{FF2B5EF4-FFF2-40B4-BE49-F238E27FC236}">
                  <a16:creationId xmlns:a16="http://schemas.microsoft.com/office/drawing/2014/main" id="{299B74AA-0D92-4B16-A6FE-030C4476E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-555662"/>
              <a:ext cx="524256" cy="60877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6" name="Rectangle 20">
            <a:extLst>
              <a:ext uri="{FF2B5EF4-FFF2-40B4-BE49-F238E27FC236}">
                <a16:creationId xmlns:a16="http://schemas.microsoft.com/office/drawing/2014/main" id="{5E2C537D-FECA-4C7F-A65B-F82518B3A1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265180"/>
            <a:ext cx="10999072" cy="57515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38A194CC-DB68-4687-95DB-DE913DCFF8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0"/>
          <a:stretch/>
        </p:blipFill>
        <p:spPr>
          <a:xfrm rot="21600000">
            <a:off x="838200" y="469664"/>
            <a:ext cx="10515600" cy="533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801002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D1B3D3AB-2755-4CC0-8679-E15EA8DF4A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128" y="457200"/>
            <a:ext cx="8937744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736275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C37E9D4B-7BFA-4D10-B666-547BAC499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0A571F9B-E231-4995-A36A-11B0B1133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63" y="1229451"/>
            <a:ext cx="7746709" cy="435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34884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E61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Εικόνα 2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F5C3DD3C-0018-4300-AF20-BA05C25C5E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30" y="643467"/>
            <a:ext cx="1022213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832870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815AFD14-DEBF-4483-A4D6-0E31E03406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779" y="457200"/>
            <a:ext cx="353644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391559"/>
      </p:ext>
    </p:extLst>
  </p:cSld>
  <p:clrMapOvr>
    <a:masterClrMapping/>
  </p:clrMapOvr>
  <p:transition spd="slow" advTm="4000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7">
            <a:extLst>
              <a:ext uri="{FF2B5EF4-FFF2-40B4-BE49-F238E27FC236}">
                <a16:creationId xmlns:a16="http://schemas.microsoft.com/office/drawing/2014/main" id="{673E9FC8-2143-48A2-9DEE-AABBC7E30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265888"/>
          </a:xfrm>
          <a:custGeom>
            <a:avLst/>
            <a:gdLst>
              <a:gd name="connsiteX0" fmla="*/ 0 w 12188952"/>
              <a:gd name="connsiteY0" fmla="*/ 0 h 6265888"/>
              <a:gd name="connsiteX1" fmla="*/ 12188952 w 12188952"/>
              <a:gd name="connsiteY1" fmla="*/ 0 h 6265888"/>
              <a:gd name="connsiteX2" fmla="*/ 12188952 w 12188952"/>
              <a:gd name="connsiteY2" fmla="*/ 5061023 h 6265888"/>
              <a:gd name="connsiteX3" fmla="*/ 12188400 w 12188952"/>
              <a:gd name="connsiteY3" fmla="*/ 5061281 h 6265888"/>
              <a:gd name="connsiteX4" fmla="*/ 6096000 w 12188952"/>
              <a:gd name="connsiteY4" fmla="*/ 6265888 h 6265888"/>
              <a:gd name="connsiteX5" fmla="*/ 3601 w 12188952"/>
              <a:gd name="connsiteY5" fmla="*/ 5061281 h 6265888"/>
              <a:gd name="connsiteX6" fmla="*/ 0 w 12188952"/>
              <a:gd name="connsiteY6" fmla="*/ 5059596 h 6265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6265888">
                <a:moveTo>
                  <a:pt x="0" y="0"/>
                </a:moveTo>
                <a:lnTo>
                  <a:pt x="12188952" y="0"/>
                </a:lnTo>
                <a:lnTo>
                  <a:pt x="12188952" y="5061023"/>
                </a:lnTo>
                <a:lnTo>
                  <a:pt x="12188400" y="5061281"/>
                </a:lnTo>
                <a:cubicBezTo>
                  <a:pt x="10489511" y="5817852"/>
                  <a:pt x="8380622" y="6265888"/>
                  <a:pt x="6096000" y="6265888"/>
                </a:cubicBezTo>
                <a:cubicBezTo>
                  <a:pt x="3811379" y="6265888"/>
                  <a:pt x="1702489" y="5817852"/>
                  <a:pt x="3601" y="5061281"/>
                </a:cubicBezTo>
                <a:lnTo>
                  <a:pt x="0" y="5059596"/>
                </a:ln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Εικόνα 2" descr="Εικόνα που περιέχει τοίχος, εσωτερικό, οροφή, σκηνή&#10;&#10;Περιγραφή που δημιουργήθηκε αυτόματα">
            <a:extLst>
              <a:ext uri="{FF2B5EF4-FFF2-40B4-BE49-F238E27FC236}">
                <a16:creationId xmlns:a16="http://schemas.microsoft.com/office/drawing/2014/main" id="{AC440205-3589-4C7B-A9BF-3B19E69DBE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40"/>
          <a:stretch/>
        </p:blipFill>
        <p:spPr>
          <a:xfrm>
            <a:off x="1" y="10"/>
            <a:ext cx="12192000" cy="6003842"/>
          </a:xfrm>
          <a:custGeom>
            <a:avLst/>
            <a:gdLst/>
            <a:ahLst/>
            <a:cxnLst/>
            <a:rect l="l" t="t" r="r" b="b"/>
            <a:pathLst>
              <a:path w="12187427" h="6003852">
                <a:moveTo>
                  <a:pt x="0" y="0"/>
                </a:moveTo>
                <a:lnTo>
                  <a:pt x="12187427" y="0"/>
                </a:lnTo>
                <a:lnTo>
                  <a:pt x="12187427" y="4772371"/>
                </a:lnTo>
                <a:lnTo>
                  <a:pt x="11865111" y="4913285"/>
                </a:lnTo>
                <a:cubicBezTo>
                  <a:pt x="10225213" y="5601147"/>
                  <a:pt x="8237833" y="6003852"/>
                  <a:pt x="6096000" y="6003852"/>
                </a:cubicBezTo>
                <a:cubicBezTo>
                  <a:pt x="3811379" y="6003852"/>
                  <a:pt x="1702489" y="5545663"/>
                  <a:pt x="3601" y="4771946"/>
                </a:cubicBezTo>
                <a:lnTo>
                  <a:pt x="0" y="477022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23513522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7D7E3FAC-1856-4F25-8A1D-F0F036DA43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127" y="394079"/>
            <a:ext cx="4431746" cy="606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52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wipe/>
      </p:transition>
    </mc:Choice>
    <mc:Fallback xmlns="">
      <p:transition spd="slow">
        <p:wip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EA4FAB58-12B1-4781-927B-066FB19EA5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197" y="457200"/>
            <a:ext cx="9743606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504594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Εικόνα 2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32D69799-9F4F-4143-95EC-B7A87AD107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11" b="47971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709005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0C3F3B90-C496-4A3C-B786-8122CECB29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6"/>
          <a:stretch/>
        </p:blipFill>
        <p:spPr>
          <a:xfrm>
            <a:off x="3" y="10"/>
            <a:ext cx="10655455" cy="6857990"/>
          </a:xfrm>
          <a:custGeom>
            <a:avLst/>
            <a:gdLst/>
            <a:ahLst/>
            <a:cxnLst/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2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90031404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73CDD481-ABDA-4D9D-98C3-216D848EFE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222212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5D3F88C0-9952-4A69-8294-6DB8FF561F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706" y="457200"/>
            <a:ext cx="874058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58835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E1DE68F2-20A6-4A85-8F98-BE1170546F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967" y="457200"/>
            <a:ext cx="8838066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906047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8F594F89-FCE8-4F7F-ABA3-C6217480CD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347" y="457200"/>
            <a:ext cx="9179305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904273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1171</TotalTime>
  <Words>0</Words>
  <Application>Microsoft Office PowerPoint</Application>
  <PresentationFormat>Ευρεία οθόνη</PresentationFormat>
  <Paragraphs>0</Paragraphs>
  <Slides>24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ΝΕΚΤΑΡΙΟΣ ΣΠΗΛΙΟΠΟΥΛΟΣ</dc:creator>
  <cp:lastModifiedBy>ΝΕΚΤΑΡΙΟΣ ΣΠΗΛΙΟΠΟΥΛΟΣ</cp:lastModifiedBy>
  <cp:revision>2</cp:revision>
  <dcterms:created xsi:type="dcterms:W3CDTF">2021-09-10T08:03:37Z</dcterms:created>
  <dcterms:modified xsi:type="dcterms:W3CDTF">2021-09-15T10:33:04Z</dcterms:modified>
</cp:coreProperties>
</file>